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5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9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2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47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9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63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7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44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5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9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6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4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2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4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9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5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AFCC90-A9E5-4743-B3CE-C563129A282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AB7946-B85F-4B66-99BD-F51EA68EF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B9AADA-FE43-4937-A4C9-5CAF7B785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z="6000" b="1" i="0" u="none" strike="noStrike" baseline="0" dirty="0">
                <a:solidFill>
                  <a:srgbClr val="C10000"/>
                </a:solidFill>
                <a:latin typeface="Times New Roman,Bold"/>
              </a:rPr>
              <a:t>التفاعلات اللاهوائية </a:t>
            </a:r>
            <a:r>
              <a:rPr lang="ar-SA" sz="6000" b="1" i="0" u="none" strike="noStrike" baseline="0">
                <a:solidFill>
                  <a:srgbClr val="C10000"/>
                </a:solidFill>
                <a:latin typeface="Times New Roman,Bold"/>
              </a:rPr>
              <a:t>والهوائية للبيروفات</a:t>
            </a:r>
            <a:endParaRPr lang="en-US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C5DB8C-C3D7-4666-A2E1-EF9E1DD12E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3200" dirty="0" err="1"/>
              <a:t>ا.م.د.بشرى</a:t>
            </a:r>
            <a:r>
              <a:rPr lang="ar-SA" sz="3200" dirty="0"/>
              <a:t> عبد المحسن عبد العزيز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542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2F98E6-F1E6-4791-9D5C-1E7FC61A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25624"/>
            <a:ext cx="10363200" cy="51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FAA9193-2713-4995-96DE-D634FA63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870011"/>
            <a:ext cx="10201275" cy="51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8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0BBB61-15D8-49AD-8E32-7650D8C4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683581"/>
            <a:ext cx="10191750" cy="47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6DD3DD-C5DC-4BDB-B5C0-2CDD6EC4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763480"/>
            <a:ext cx="10315575" cy="53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9CD6A9-BA0F-4E7B-86C7-A3ED2FF1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736846"/>
            <a:ext cx="10258425" cy="52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0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A6F2E2D-318F-4055-9736-E2A596D5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757237"/>
            <a:ext cx="101060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1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90B327-B63C-4648-BA97-0DFEFE45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752475"/>
            <a:ext cx="101727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30205F4-FCD3-45BC-9F46-4C2B4CECD102}"/>
              </a:ext>
            </a:extLst>
          </p:cNvPr>
          <p:cNvSpPr txBox="1"/>
          <p:nvPr/>
        </p:nvSpPr>
        <p:spPr>
          <a:xfrm>
            <a:off x="3913832" y="736304"/>
            <a:ext cx="6119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i="0" u="none" strike="noStrike" baseline="0" dirty="0">
                <a:solidFill>
                  <a:srgbClr val="C10000"/>
                </a:solidFill>
                <a:latin typeface="Times New Roman,Bold"/>
              </a:rPr>
              <a:t>التفاعلات الهوائية للبيروفات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5882301-548E-4733-8FBD-82855F76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676525"/>
            <a:ext cx="100393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FBA68C7-7333-403D-B188-F8AAFCD18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83" y="656948"/>
            <a:ext cx="7421732" cy="55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2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88E5006-56C1-4108-9BBB-5716AF35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535075"/>
            <a:ext cx="10267950" cy="57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5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94B3534-CCA4-476F-A5A0-7A4A6544D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63" y="967666"/>
            <a:ext cx="10000074" cy="48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0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0061052-CFA4-44EF-A021-44CDC2409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630315"/>
            <a:ext cx="10258425" cy="50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00760F-E7FB-4BBB-BB78-420B5326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083075"/>
            <a:ext cx="10334625" cy="47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9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18</Words>
  <Application>Microsoft Office PowerPoint</Application>
  <PresentationFormat>شاشة عريضة</PresentationFormat>
  <Paragraphs>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Roman,Bold</vt:lpstr>
      <vt:lpstr>عضوي</vt:lpstr>
      <vt:lpstr>التفاعلات اللاهوائية والهوائية للبيروفات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التفاعلات اللاهوائية للبيروفات</dc:title>
  <dc:creator>hp</dc:creator>
  <cp:lastModifiedBy>hp</cp:lastModifiedBy>
  <cp:revision>8</cp:revision>
  <dcterms:created xsi:type="dcterms:W3CDTF">2021-10-26T17:35:36Z</dcterms:created>
  <dcterms:modified xsi:type="dcterms:W3CDTF">2021-11-17T15:44:42Z</dcterms:modified>
</cp:coreProperties>
</file>